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8" r:id="rId3"/>
    <p:sldId id="262" r:id="rId5"/>
    <p:sldId id="287" r:id="rId6"/>
    <p:sldId id="289" r:id="rId7"/>
    <p:sldId id="278" r:id="rId8"/>
    <p:sldId id="280" r:id="rId9"/>
    <p:sldId id="290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83079" autoAdjust="0"/>
  </p:normalViewPr>
  <p:slideViewPr>
    <p:cSldViewPr snapToGrid="0" snapToObjects="1">
      <p:cViewPr>
        <p:scale>
          <a:sx n="75" d="100"/>
          <a:sy n="75" d="100"/>
        </p:scale>
        <p:origin x="19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总时长控制在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）笔记：记录用户在某会议中的笔记。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）智能推荐：根据用户个人偏好设置和相关评级设置私人化的推荐。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）讨论区扩展：如表情，文件，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文字的发送。</a:t>
            </a:r>
            <a:r>
              <a:rPr lang="zh-CN" altLang="en-US" b="0" dirty="0"/>
              <a:t> </a:t>
            </a:r>
            <a:br>
              <a:rPr lang="zh-CN" altLang="en-US" b="0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）可选择本人需要参加（或感兴趣）的会议，并可以导出到日历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界面设计，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数据库设计，</a:t>
            </a:r>
            <a:r>
              <a:rPr lang="zh-CN" altLang="en-US" dirty="0"/>
              <a:t>接口文档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时长一分钟，可以边放边讲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  <a:endParaRPr lang="en-US" altLang="zh-CN" sz="1400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42674" y="171347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移动应用开发</a:t>
            </a:r>
            <a:endParaRPr kumimoji="1" lang="zh-CN" altLang="en-US" sz="48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19662" y="1713480"/>
            <a:ext cx="2646878" cy="83099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中期展示</a:t>
            </a:r>
            <a:endParaRPr kumimoji="1" lang="zh-CN" altLang="en-US" sz="4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组员：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陈泊润、刘旭鑫、刘雍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674" y="1430254"/>
            <a:ext cx="7106652" cy="3997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698500"/>
            <a:ext cx="1249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预期功能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27459" y="2088796"/>
            <a:ext cx="4244288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预期能完成的功能点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2523" y="1763758"/>
            <a:ext cx="700764" cy="700764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</a:rPr>
              <a:t>1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7459" y="2973997"/>
            <a:ext cx="4244288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前后端设计，其他技术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2523" y="2648961"/>
            <a:ext cx="700764" cy="700764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</a:rPr>
              <a:t>2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7459" y="3496896"/>
            <a:ext cx="12688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Demo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7459" y="4797736"/>
            <a:ext cx="4244288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开发过程遇到的问题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532523" y="3562153"/>
            <a:ext cx="700764" cy="700764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</a:rPr>
              <a:t>3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7459" y="4382096"/>
            <a:ext cx="12688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问题讨论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27459" y="3831921"/>
            <a:ext cx="4244288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现阶段实现的主要界面、交互流程。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532523" y="4447354"/>
            <a:ext cx="700764" cy="700764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</a:rPr>
              <a:t>4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115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21150" y="2611694"/>
            <a:ext cx="1249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kern="0" dirty="0">
                <a:solidFill>
                  <a:srgbClr val="FFFFFF"/>
                </a:solidFill>
                <a:ea typeface="微软雅黑" charset="0"/>
              </a:rPr>
              <a:t>设计流程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预期功能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4107" y="2263698"/>
            <a:ext cx="695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0992" y="1234459"/>
            <a:ext cx="28456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基础功能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登陆注册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个人信息维护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会议等信息浏览，搜索 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会议收藏、评论、点赞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管理者上传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会议讨论区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0992" y="414621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扩展功能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笔记功能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智能推荐 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日程导出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讨论区扩展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设计流程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7218" y="1587639"/>
            <a:ext cx="733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技术选型</a:t>
            </a:r>
            <a:r>
              <a:rPr lang="zh-CN" altLang="en-US" dirty="0"/>
              <a:t>：</a:t>
            </a:r>
            <a:r>
              <a:rPr lang="en-US" altLang="zh-CN" dirty="0" err="1"/>
              <a:t>Spring+mysql+Android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351" y="1164390"/>
            <a:ext cx="2106427" cy="1014775"/>
          </a:xfrm>
          <a:prstGeom prst="rect">
            <a:avLst/>
          </a:prstGeom>
        </p:spPr>
      </p:pic>
      <p:pic>
        <p:nvPicPr>
          <p:cNvPr id="1026" name="Picture 2" descr="android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18" y="1341372"/>
            <a:ext cx="649496" cy="6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66435" y="2393188"/>
            <a:ext cx="4166525" cy="416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前期准备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altLang="zh-CN" dirty="0"/>
              <a:t>Android Material UI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服务器（已部署），手机验证码平台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定期会议与记录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竞品分析</a:t>
            </a:r>
            <a:r>
              <a:rPr lang="en-US" altLang="zh-CN" dirty="0"/>
              <a:t>:INFOCOM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界面设计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数据库设计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后端接口</a:t>
            </a:r>
            <a:r>
              <a:rPr lang="en-US" altLang="zh-CN" dirty="0"/>
              <a:t>:40</a:t>
            </a:r>
            <a:r>
              <a:rPr lang="zh-CN" altLang="en-US" dirty="0"/>
              <a:t>个</a:t>
            </a: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567739" y="2285561"/>
            <a:ext cx="2381802" cy="1522892"/>
            <a:chOff x="3136493" y="1586489"/>
            <a:chExt cx="2381802" cy="1522892"/>
          </a:xfrm>
        </p:grpSpPr>
        <p:grpSp>
          <p:nvGrpSpPr>
            <p:cNvPr id="13" name="组合 12"/>
            <p:cNvGrpSpPr/>
            <p:nvPr/>
          </p:nvGrpSpPr>
          <p:grpSpPr>
            <a:xfrm>
              <a:off x="3136493" y="1949880"/>
              <a:ext cx="2381802" cy="1159501"/>
              <a:chOff x="502297" y="5180528"/>
              <a:chExt cx="2381802" cy="115950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297" y="5180528"/>
                <a:ext cx="1209675" cy="3048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949" y="5449705"/>
                <a:ext cx="1990725" cy="3048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949" y="5825679"/>
                <a:ext cx="2343150" cy="514350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5145" y="1586489"/>
              <a:ext cx="2133600" cy="40005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203" y="3843085"/>
            <a:ext cx="1488697" cy="5040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541" y="1216326"/>
            <a:ext cx="1476306" cy="7550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263" y="2698359"/>
            <a:ext cx="1819275" cy="619125"/>
          </a:xfrm>
          <a:prstGeom prst="rect">
            <a:avLst/>
          </a:prstGeom>
        </p:spPr>
      </p:pic>
      <p:sp>
        <p:nvSpPr>
          <p:cNvPr id="19" name="左大括号 18"/>
          <p:cNvSpPr/>
          <p:nvPr/>
        </p:nvSpPr>
        <p:spPr>
          <a:xfrm>
            <a:off x="5299865" y="2426128"/>
            <a:ext cx="267873" cy="120534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638" y="4367458"/>
            <a:ext cx="591825" cy="581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910" y="4949252"/>
            <a:ext cx="819764" cy="5331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5367" y="2279955"/>
            <a:ext cx="2571116" cy="68981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275366" y="314016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Swipe layout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4272" y="3826836"/>
            <a:ext cx="2343150" cy="112444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357279" y="4056039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MaterialTextField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4"/>
          <a:srcRect t="6871"/>
          <a:stretch>
            <a:fillRect/>
          </a:stretch>
        </p:blipFill>
        <p:spPr>
          <a:xfrm>
            <a:off x="5352374" y="4667589"/>
            <a:ext cx="2423470" cy="1885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t="5949" r="14425" b="19558"/>
          <a:stretch>
            <a:fillRect/>
          </a:stretch>
        </p:blipFill>
        <p:spPr>
          <a:xfrm rot="16200000" flipH="1">
            <a:off x="6153873" y="843092"/>
            <a:ext cx="6491681" cy="5170511"/>
          </a:xfrm>
          <a:prstGeom prst="flowChartManualInpu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t="4194"/>
          <a:stretch>
            <a:fillRect/>
          </a:stretch>
        </p:blipFill>
        <p:spPr>
          <a:xfrm>
            <a:off x="7753730" y="48941"/>
            <a:ext cx="3291965" cy="6809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1146305" y="926432"/>
            <a:ext cx="295465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现阶段已经实现的功能点：</a:t>
            </a:r>
            <a:endParaRPr lang="en-US" altLang="zh-CN" dirty="0"/>
          </a:p>
          <a:p>
            <a:r>
              <a:rPr lang="zh-CN" altLang="en-US" dirty="0"/>
              <a:t>后端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基本全部完成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HTTPS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前端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登陆注册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会议，议程，论文列表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用户个人笔记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搜索界面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下一步的计划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前后端对接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前端进一步美化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用户设置与收藏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管理员界面与上传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会议讨论室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其他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4634" y="248698"/>
            <a:ext cx="5601366" cy="529569"/>
          </a:xfrm>
        </p:spPr>
        <p:txBody>
          <a:bodyPr/>
          <a:lstStyle/>
          <a:p>
            <a:r>
              <a:rPr kumimoji="1" lang="zh-CN" altLang="en-US" dirty="0"/>
              <a:t>遇到的问题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2738" y="959093"/>
            <a:ext cx="4960012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已经解决的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前端组件使用不熟悉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Android Cookie</a:t>
            </a:r>
            <a:r>
              <a:rPr lang="zh-CN" altLang="en-US" dirty="0"/>
              <a:t>请求：</a:t>
            </a:r>
            <a:r>
              <a:rPr lang="en-US" altLang="zh-CN" dirty="0"/>
              <a:t>Session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尚未解决的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 err="1"/>
              <a:t>Actitviy</a:t>
            </a:r>
            <a:r>
              <a:rPr lang="zh-CN" altLang="en-US" dirty="0"/>
              <a:t>回退栈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dirty="0"/>
              <a:t>对不同尺寸设备的适配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之后可能会遇到的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实现会议讨论室的方式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数据的存储位置：哪些适合放在本地</a:t>
            </a:r>
            <a:r>
              <a:rPr lang="en-US" altLang="zh-CN" dirty="0"/>
              <a:t>/</a:t>
            </a:r>
            <a:r>
              <a:rPr lang="zh-CN" altLang="en-US" dirty="0"/>
              <a:t>服务器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手机文件上传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903076" y="2583020"/>
            <a:ext cx="4262907" cy="1422310"/>
            <a:chOff x="6903076" y="2583019"/>
            <a:chExt cx="5536226" cy="15234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/>
            <a:srcRect l="7515"/>
            <a:stretch>
              <a:fillRect/>
            </a:stretch>
          </p:blipFill>
          <p:spPr>
            <a:xfrm>
              <a:off x="6903076" y="2583019"/>
              <a:ext cx="3090930" cy="7429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3076" y="3429000"/>
              <a:ext cx="2714181" cy="67742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0212946" y="2769828"/>
              <a:ext cx="1000084" cy="41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模拟器</a:t>
              </a:r>
              <a:endParaRPr lang="zh-CN" altLang="en-US" sz="14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617257" y="3534175"/>
              <a:ext cx="2822045" cy="41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Samsung S8+ (</a:t>
              </a:r>
              <a:r>
                <a:rPr lang="zh-CN" altLang="en-US" sz="1400" dirty="0"/>
                <a:t>曲面屏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4634" y="248698"/>
            <a:ext cx="5601366" cy="529569"/>
          </a:xfrm>
        </p:spPr>
        <p:txBody>
          <a:bodyPr/>
          <a:lstStyle/>
          <a:p>
            <a:r>
              <a:rPr kumimoji="1" lang="zh-CN" altLang="en-US" dirty="0"/>
              <a:t>遇到的问题 </a:t>
            </a:r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2738" y="959093"/>
            <a:ext cx="310388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已经解决的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前后端双向证书校验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尚未解决的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数据库查询优化</a:t>
            </a: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笔记的存储方式设计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之后可能会遇到的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websocket</a:t>
            </a:r>
            <a:r>
              <a:rPr lang="zh-CN" altLang="en-US" dirty="0"/>
              <a:t>与</a:t>
            </a:r>
            <a:r>
              <a:rPr lang="en-US" altLang="zh-CN" dirty="0"/>
              <a:t>Spring</a:t>
            </a:r>
            <a:r>
              <a:rPr lang="zh-CN" altLang="en-US" dirty="0"/>
              <a:t>结合</a:t>
            </a:r>
            <a:br>
              <a:rPr lang="zh-CN" altLang="en-US" dirty="0"/>
            </a:br>
            <a:r>
              <a:rPr lang="zh-CN" altLang="en-US" dirty="0"/>
              <a:t>实现群聊与私聊功能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9110" y="1380755"/>
            <a:ext cx="2284601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Q&amp;A</a:t>
            </a:r>
            <a:endParaRPr kumimoji="1" lang="zh-CN" altLang="en-US" sz="6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224310" y="4923247"/>
            <a:ext cx="329420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组员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陈泊润、刘旭鑫、刘雍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673" y="1851045"/>
            <a:ext cx="7106652" cy="3997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632</Words>
  <Application>WPS 演示</Application>
  <PresentationFormat>宽屏</PresentationFormat>
  <Paragraphs>131</Paragraphs>
  <Slides>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DejaVu Sans</vt:lpstr>
      <vt:lpstr>Microsoft YaHei</vt:lpstr>
      <vt:lpstr>黑体</vt:lpstr>
      <vt:lpstr>Segoe UI Light</vt:lpstr>
      <vt:lpstr>Gubbi</vt:lpstr>
      <vt:lpstr>微软雅黑</vt:lpstr>
      <vt:lpstr>微软雅黑</vt:lpstr>
      <vt:lpstr>Century Gothic</vt:lpstr>
      <vt:lpstr>Segoe UI Light</vt:lpstr>
      <vt:lpstr>MT Extra</vt:lpstr>
      <vt:lpstr>微软雅黑</vt:lpstr>
      <vt:lpstr>宋体</vt:lpstr>
      <vt:lpstr>Arial Unicode MS</vt:lpstr>
      <vt:lpstr>思源宋体 CN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sakura</cp:lastModifiedBy>
  <cp:revision>157</cp:revision>
  <dcterms:created xsi:type="dcterms:W3CDTF">2020-05-07T12:17:06Z</dcterms:created>
  <dcterms:modified xsi:type="dcterms:W3CDTF">2020-05-07T12:17:06Z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2052-11.1.0.9505</vt:lpwstr>
  </property>
</Properties>
</file>